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 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items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Shift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Shift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Shift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survoler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items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Animal Region</a:t>
            </a:r>
          </a:p>
          <a:p txid="d061590d2f020eb15c2de7c4fcfdb1d4">
            <a:pPr indent="-342900" marL="342900">
              <a:buClr>
                <a:srgbClr val="008CCF"/>
              </a:buClr>
              <a:buFont charset="0" panose="020B0604020202020204" pitchFamily="34" typeface="Arial"/>
              <a:buChar char="•"/>
            </a:pPr>
            <a:r>
              <a:rPr dirty="0" lang="en-US" sz="2400"/>
              <a:t>Food Region</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